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14D"/>
    <a:srgbClr val="958B84"/>
    <a:srgbClr val="4D4A47"/>
    <a:srgbClr val="1F74BA"/>
    <a:srgbClr val="87C0E8"/>
    <a:srgbClr val="02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9" d="100"/>
          <a:sy n="129" d="100"/>
        </p:scale>
        <p:origin x="1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8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9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2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90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3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0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9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7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9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8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3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6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A57BB8-6CFC-A74B-9C12-F507AED49B6B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xmlns="" id="{EBF57DEC-DEDD-4973-925C-10D83401F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082" y="5138512"/>
            <a:ext cx="5702794" cy="50285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Иван Иванович</a:t>
            </a:r>
          </a:p>
        </p:txBody>
      </p:sp>
      <p:sp>
        <p:nvSpPr>
          <p:cNvPr id="5" name="Подзаголовок 7">
            <a:extLst>
              <a:ext uri="{FF2B5EF4-FFF2-40B4-BE49-F238E27FC236}">
                <a16:creationId xmlns:a16="http://schemas.microsoft.com/office/drawing/2014/main" xmlns="" id="{5570E1A8-B76A-40DB-91C4-6C7326798229}"/>
              </a:ext>
            </a:extLst>
          </p:cNvPr>
          <p:cNvSpPr txBox="1">
            <a:spLocks/>
          </p:cNvSpPr>
          <p:nvPr/>
        </p:nvSpPr>
        <p:spPr>
          <a:xfrm>
            <a:off x="1205082" y="2501770"/>
            <a:ext cx="8109858" cy="2510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48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4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подходы и передовые практики </a:t>
            </a:r>
            <a:br>
              <a:rPr lang="ru-RU" sz="4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сфере санаторно-курортного лечения </a:t>
            </a:r>
            <a:br>
              <a:rPr lang="ru-RU" sz="4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вопросам развития курортного комплекса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1716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1DAEBEA7-8615-4C77-A44C-0027FB59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208911"/>
            <a:ext cx="3139525" cy="399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5D5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9" name="Подзаголовок 7">
            <a:extLst>
              <a:ext uri="{FF2B5EF4-FFF2-40B4-BE49-F238E27FC236}">
                <a16:creationId xmlns:a16="http://schemas.microsoft.com/office/drawing/2014/main" xmlns="" id="{39FCADB4-C5DD-462B-85B7-DE2D2410B152}"/>
              </a:ext>
            </a:extLst>
          </p:cNvPr>
          <p:cNvSpPr txBox="1">
            <a:spLocks/>
          </p:cNvSpPr>
          <p:nvPr/>
        </p:nvSpPr>
        <p:spPr>
          <a:xfrm>
            <a:off x="690238" y="2714303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4D4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xmlns="" id="{0CE58227-F84C-4D1F-A1E9-B89D0AAD1755}"/>
              </a:ext>
            </a:extLst>
          </p:cNvPr>
          <p:cNvSpPr txBox="1">
            <a:spLocks/>
          </p:cNvSpPr>
          <p:nvPr/>
        </p:nvSpPr>
        <p:spPr>
          <a:xfrm>
            <a:off x="690238" y="1566156"/>
            <a:ext cx="3777343" cy="6427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4000" dirty="0">
                <a:solidFill>
                  <a:srgbClr val="958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4000" i="0" dirty="0">
              <a:solidFill>
                <a:srgbClr val="958B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6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1DAEBEA7-8615-4C77-A44C-0027FB59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208911"/>
            <a:ext cx="3139525" cy="399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5D5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9" name="Подзаголовок 7">
            <a:extLst>
              <a:ext uri="{FF2B5EF4-FFF2-40B4-BE49-F238E27FC236}">
                <a16:creationId xmlns:a16="http://schemas.microsoft.com/office/drawing/2014/main" xmlns="" id="{39FCADB4-C5DD-462B-85B7-DE2D2410B152}"/>
              </a:ext>
            </a:extLst>
          </p:cNvPr>
          <p:cNvSpPr txBox="1">
            <a:spLocks/>
          </p:cNvSpPr>
          <p:nvPr/>
        </p:nvSpPr>
        <p:spPr>
          <a:xfrm>
            <a:off x="690238" y="2714303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4D4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xmlns="" id="{0CE58227-F84C-4D1F-A1E9-B89D0AAD1755}"/>
              </a:ext>
            </a:extLst>
          </p:cNvPr>
          <p:cNvSpPr txBox="1">
            <a:spLocks/>
          </p:cNvSpPr>
          <p:nvPr/>
        </p:nvSpPr>
        <p:spPr>
          <a:xfrm>
            <a:off x="690238" y="1566156"/>
            <a:ext cx="3777343" cy="6427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4000" dirty="0">
                <a:solidFill>
                  <a:srgbClr val="958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4000" i="0" dirty="0">
              <a:solidFill>
                <a:srgbClr val="958B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1DAEBEA7-8615-4C77-A44C-0027FB59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208911"/>
            <a:ext cx="3139525" cy="399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5D5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9" name="Подзаголовок 7">
            <a:extLst>
              <a:ext uri="{FF2B5EF4-FFF2-40B4-BE49-F238E27FC236}">
                <a16:creationId xmlns:a16="http://schemas.microsoft.com/office/drawing/2014/main" xmlns="" id="{39FCADB4-C5DD-462B-85B7-DE2D2410B152}"/>
              </a:ext>
            </a:extLst>
          </p:cNvPr>
          <p:cNvSpPr txBox="1">
            <a:spLocks/>
          </p:cNvSpPr>
          <p:nvPr/>
        </p:nvSpPr>
        <p:spPr>
          <a:xfrm>
            <a:off x="690238" y="2714303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4D4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xmlns="" id="{0CE58227-F84C-4D1F-A1E9-B89D0AAD1755}"/>
              </a:ext>
            </a:extLst>
          </p:cNvPr>
          <p:cNvSpPr txBox="1">
            <a:spLocks/>
          </p:cNvSpPr>
          <p:nvPr/>
        </p:nvSpPr>
        <p:spPr>
          <a:xfrm>
            <a:off x="690238" y="1566156"/>
            <a:ext cx="3777343" cy="6427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4000" dirty="0">
                <a:solidFill>
                  <a:srgbClr val="958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4000" i="0" dirty="0">
              <a:solidFill>
                <a:srgbClr val="958B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1DAEBEA7-8615-4C77-A44C-0027FB59A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208911"/>
            <a:ext cx="3139525" cy="39993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5D5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9" name="Подзаголовок 7">
            <a:extLst>
              <a:ext uri="{FF2B5EF4-FFF2-40B4-BE49-F238E27FC236}">
                <a16:creationId xmlns:a16="http://schemas.microsoft.com/office/drawing/2014/main" xmlns="" id="{39FCADB4-C5DD-462B-85B7-DE2D2410B152}"/>
              </a:ext>
            </a:extLst>
          </p:cNvPr>
          <p:cNvSpPr txBox="1">
            <a:spLocks/>
          </p:cNvSpPr>
          <p:nvPr/>
        </p:nvSpPr>
        <p:spPr>
          <a:xfrm>
            <a:off x="690238" y="2714303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4D4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7">
            <a:extLst>
              <a:ext uri="{FF2B5EF4-FFF2-40B4-BE49-F238E27FC236}">
                <a16:creationId xmlns:a16="http://schemas.microsoft.com/office/drawing/2014/main" xmlns="" id="{0CE58227-F84C-4D1F-A1E9-B89D0AAD1755}"/>
              </a:ext>
            </a:extLst>
          </p:cNvPr>
          <p:cNvSpPr txBox="1">
            <a:spLocks/>
          </p:cNvSpPr>
          <p:nvPr/>
        </p:nvSpPr>
        <p:spPr>
          <a:xfrm>
            <a:off x="690238" y="1566156"/>
            <a:ext cx="3777343" cy="6427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4000" dirty="0">
                <a:solidFill>
                  <a:srgbClr val="958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4000" i="0" dirty="0">
              <a:solidFill>
                <a:srgbClr val="958B8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773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322</TotalTime>
  <Words>22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Анастасия Князева</cp:lastModifiedBy>
  <cp:revision>23</cp:revision>
  <dcterms:created xsi:type="dcterms:W3CDTF">2023-11-24T08:27:31Z</dcterms:created>
  <dcterms:modified xsi:type="dcterms:W3CDTF">2026-01-29T13:37:22Z</dcterms:modified>
</cp:coreProperties>
</file>